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94690" y="928242"/>
            <a:ext cx="6432550" cy="4240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338571"/>
            <a:ext cx="5943600" cy="3143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795134" cy="3648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052059"/>
            <a:ext cx="6306820" cy="331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328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96288" y="4364990"/>
            <a:ext cx="5238749" cy="404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387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01077" y="4951476"/>
            <a:ext cx="5828919" cy="332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667375" cy="334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756658"/>
            <a:ext cx="5695950" cy="291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3605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28242"/>
            <a:ext cx="5943600" cy="36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767071"/>
            <a:ext cx="5838825" cy="3600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28242"/>
            <a:ext cx="4810125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023995"/>
            <a:ext cx="5638800" cy="312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28116"/>
            <a:ext cx="7772400" cy="559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42339" y="928242"/>
            <a:ext cx="5943600" cy="3665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42339" y="5151120"/>
            <a:ext cx="5943600" cy="3214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61389" y="1324355"/>
            <a:ext cx="5895975" cy="308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21410" y="4572000"/>
            <a:ext cx="5584697" cy="322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94739" y="1719579"/>
            <a:ext cx="56388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24888" y="1574419"/>
            <a:ext cx="4772025" cy="113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869945"/>
            <a:ext cx="6750050" cy="4771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4113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195557"/>
            <a:ext cx="6457315" cy="3863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Assist.Prof.Dr. Dhia ahmed</dc:title>
  <dcterms:created xsi:type="dcterms:W3CDTF">2018-11-18T11:35:16Z</dcterms:created>
  <dcterms:modified xsi:type="dcterms:W3CDTF">2018-11-18T11:35:16Z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